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7" r:id="rId2"/>
    <p:sldId id="297" r:id="rId3"/>
    <p:sldId id="258" r:id="rId4"/>
    <p:sldId id="259" r:id="rId5"/>
    <p:sldId id="260" r:id="rId6"/>
    <p:sldId id="29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9" r:id="rId16"/>
    <p:sldId id="288" r:id="rId17"/>
    <p:sldId id="263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2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5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4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7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9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2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8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8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8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70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0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7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7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3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7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75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76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8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7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4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6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0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1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9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0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2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0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5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0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5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1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4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35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7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57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7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048588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89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0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1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2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3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4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5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6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7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8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9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00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2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2/24/2023</a:t>
            </a:fld>
            <a:endParaRPr lang="en-US" dirty="0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10"/>
          <p:cNvSpPr txBox="1"/>
          <p:nvPr/>
        </p:nvSpPr>
        <p:spPr>
          <a:xfrm>
            <a:off x="2692400" y="1219200"/>
            <a:ext cx="912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 FARE PREDICTION</a:t>
            </a:r>
            <a:endParaRPr lang="en-IN" sz="4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28" name="Straight Connector 12"/>
          <p:cNvCxnSpPr>
            <a:cxnSpLocks/>
          </p:cNvCxnSpPr>
          <p:nvPr/>
        </p:nvCxnSpPr>
        <p:spPr>
          <a:xfrm flipH="1">
            <a:off x="1943100" y="2298700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8" name="TextBox 16"/>
          <p:cNvSpPr txBox="1"/>
          <p:nvPr/>
        </p:nvSpPr>
        <p:spPr>
          <a:xfrm>
            <a:off x="6096000" y="2628900"/>
            <a:ext cx="481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GUIDED BY </a:t>
            </a:r>
            <a:r>
              <a:rPr lang="en-US" sz="2000" b="1" dirty="0"/>
              <a:t>–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DR.S.N.TIRUMULA RAO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48629" name="TextBox 17"/>
          <p:cNvSpPr txBox="1"/>
          <p:nvPr/>
        </p:nvSpPr>
        <p:spPr>
          <a:xfrm>
            <a:off x="7264400" y="4064000"/>
            <a:ext cx="427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EFFORT BY-</a:t>
            </a:r>
          </a:p>
          <a:p>
            <a:endParaRPr lang="en-US" b="1" dirty="0"/>
          </a:p>
          <a:p>
            <a:pPr algn="just"/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19471A05O9 - S. Sushma Priyanka</a:t>
            </a:r>
          </a:p>
          <a:p>
            <a:pPr algn="just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19471A05L8  - G.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Roshini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algn="just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20475A0517  - S.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Sabeera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Begam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BD342-BC18-4BDA-A418-CD7921AEE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826" y="1211284"/>
            <a:ext cx="7683335" cy="42751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060817-C723-65FB-C2D5-687FB1BAC541}"/>
              </a:ext>
            </a:extLst>
          </p:cNvPr>
          <p:cNvSpPr txBox="1"/>
          <p:nvPr/>
        </p:nvSpPr>
        <p:spPr>
          <a:xfrm>
            <a:off x="4180114" y="5646716"/>
            <a:ext cx="507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Checking null values and info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65586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FFC20-F622-4CCE-A6DD-A52035A22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460" y="1034136"/>
            <a:ext cx="7303324" cy="4392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4B474-E5C8-1E0C-DD5C-AA473793F21F}"/>
              </a:ext>
            </a:extLst>
          </p:cNvPr>
          <p:cNvSpPr txBox="1"/>
          <p:nvPr/>
        </p:nvSpPr>
        <p:spPr>
          <a:xfrm>
            <a:off x="4180114" y="5646716"/>
            <a:ext cx="507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passengers are the most frequent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travellers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4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D98CA1-15D7-2195-4842-8D66B81E4602}"/>
              </a:ext>
            </a:extLst>
          </p:cNvPr>
          <p:cNvSpPr txBox="1"/>
          <p:nvPr/>
        </p:nvSpPr>
        <p:spPr>
          <a:xfrm>
            <a:off x="4643252" y="5634841"/>
            <a:ext cx="507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if day of week effects the fare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DF521-9618-4A47-AA6D-BF49D240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9" t="30554" r="6570" b="8382"/>
          <a:stretch/>
        </p:blipFill>
        <p:spPr>
          <a:xfrm>
            <a:off x="2862469" y="1643270"/>
            <a:ext cx="7023653" cy="3299790"/>
          </a:xfrm>
        </p:spPr>
      </p:pic>
    </p:spTree>
    <p:extLst>
      <p:ext uri="{BB962C8B-B14F-4D97-AF65-F5344CB8AC3E}">
        <p14:creationId xmlns:p14="http://schemas.microsoft.com/office/powerpoint/2010/main" val="213794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83CA5C-7B8D-FE4D-5BFC-C19EA4B0C969}"/>
              </a:ext>
            </a:extLst>
          </p:cNvPr>
          <p:cNvSpPr txBox="1"/>
          <p:nvPr/>
        </p:nvSpPr>
        <p:spPr>
          <a:xfrm>
            <a:off x="4928259" y="5557651"/>
            <a:ext cx="507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Checking if time effects the fare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036E69-9718-4612-98DD-5131A6042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462" y="1219199"/>
            <a:ext cx="7904850" cy="4002157"/>
          </a:xfrm>
        </p:spPr>
      </p:pic>
    </p:spTree>
    <p:extLst>
      <p:ext uri="{BB962C8B-B14F-4D97-AF65-F5344CB8AC3E}">
        <p14:creationId xmlns:p14="http://schemas.microsoft.com/office/powerpoint/2010/main" val="232469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94527-67F7-466A-923A-AC7D91E43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5" t="733" r="1352" b="2145"/>
          <a:stretch/>
        </p:blipFill>
        <p:spPr>
          <a:xfrm>
            <a:off x="3228195" y="1034135"/>
            <a:ext cx="6685807" cy="41897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1F8D57-70A5-3B6A-4BE1-30C84A9C9AC6}"/>
              </a:ext>
            </a:extLst>
          </p:cNvPr>
          <p:cNvSpPr txBox="1"/>
          <p:nvPr/>
        </p:nvSpPr>
        <p:spPr>
          <a:xfrm>
            <a:off x="4153569" y="5516088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Most of the records are between the 0 to 10 kms</a:t>
            </a:r>
          </a:p>
        </p:txBody>
      </p:sp>
    </p:spTree>
    <p:extLst>
      <p:ext uri="{BB962C8B-B14F-4D97-AF65-F5344CB8AC3E}">
        <p14:creationId xmlns:p14="http://schemas.microsoft.com/office/powerpoint/2010/main" val="3288425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C2BE-15AE-42E0-981B-0647874C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Calculating Distance Between Latitude and Longitude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2932-E0EA-4F3F-BA7D-A56458D7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Haversine formula determines the great-circle distance between two points on a sphere given their longitudes and latitudes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31BB3-5830-49E7-8A3D-ADFB29D7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69" y="3167025"/>
            <a:ext cx="7116335" cy="181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EE8EC-C10E-4B76-90E3-19A900E26D6A}"/>
              </a:ext>
            </a:extLst>
          </p:cNvPr>
          <p:cNvSpPr txBox="1"/>
          <p:nvPr/>
        </p:nvSpPr>
        <p:spPr>
          <a:xfrm>
            <a:off x="3009632" y="5152048"/>
            <a:ext cx="7525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the latitude of point1 and latitude of point2 (in radius),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are the longitude of point1 and longitude of point2 (in radius),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1BA93-3A08-4A20-8A32-DA66380D9914}"/>
              </a:ext>
            </a:extLst>
          </p:cNvPr>
          <p:cNvSpPr txBox="1"/>
          <p:nvPr/>
        </p:nvSpPr>
        <p:spPr>
          <a:xfrm flipH="1">
            <a:off x="3214464" y="3844088"/>
            <a:ext cx="72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37169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0676A6-DB78-4B95-8236-06848CCEC4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173" y="702365"/>
            <a:ext cx="7752522" cy="4732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3485F-00E0-7690-A4D7-5C531ACEF2BA}"/>
              </a:ext>
            </a:extLst>
          </p:cNvPr>
          <p:cNvSpPr txBox="1"/>
          <p:nvPr/>
        </p:nvSpPr>
        <p:spPr>
          <a:xfrm>
            <a:off x="4502256" y="568384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Correlation Of hours and week days</a:t>
            </a:r>
          </a:p>
        </p:txBody>
      </p:sp>
    </p:spTree>
    <p:extLst>
      <p:ext uri="{BB962C8B-B14F-4D97-AF65-F5344CB8AC3E}">
        <p14:creationId xmlns:p14="http://schemas.microsoft.com/office/powerpoint/2010/main" val="86218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2475-157A-41DA-B344-B94EFCC4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977" y="1520042"/>
            <a:ext cx="8915400" cy="4818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used-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Linear Regression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Random Forest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Decision Tree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Regression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Support Vector Regression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76BD-A25B-4A89-ADFE-5395C00F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799" y="664112"/>
            <a:ext cx="8911687" cy="128089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algorithm-</a:t>
            </a:r>
            <a:endParaRPr lang="en-IN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06BED-28AD-40B9-8DBC-2EBAF600D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895" y="1793174"/>
            <a:ext cx="7458757" cy="390632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56A44-DA3E-0B00-C0E7-79D6FAB53300}"/>
              </a:ext>
            </a:extLst>
          </p:cNvPr>
          <p:cNvSpPr txBox="1"/>
          <p:nvPr/>
        </p:nvSpPr>
        <p:spPr>
          <a:xfrm>
            <a:off x="4949043" y="588611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Decision Tree Algorithm</a:t>
            </a:r>
          </a:p>
        </p:txBody>
      </p:sp>
    </p:spTree>
    <p:extLst>
      <p:ext uri="{BB962C8B-B14F-4D97-AF65-F5344CB8AC3E}">
        <p14:creationId xmlns:p14="http://schemas.microsoft.com/office/powerpoint/2010/main" val="37538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A7334-EA1C-4DF6-B47D-AE260BFE4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332" y="2176153"/>
            <a:ext cx="6666188" cy="33320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6D8CC-2F31-0693-9311-D72256CDC2C8}"/>
              </a:ext>
            </a:extLst>
          </p:cNvPr>
          <p:cNvSpPr txBox="1"/>
          <p:nvPr/>
        </p:nvSpPr>
        <p:spPr>
          <a:xfrm>
            <a:off x="5115297" y="5613062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RMSE Of Decision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E86EA-3A8C-C53A-FD10-7FF644B87271}"/>
              </a:ext>
            </a:extLst>
          </p:cNvPr>
          <p:cNvSpPr txBox="1"/>
          <p:nvPr/>
        </p:nvSpPr>
        <p:spPr>
          <a:xfrm>
            <a:off x="3138054" y="1246909"/>
            <a:ext cx="807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RMSE of the Decision Tree Algorithm is low when compared to all the algorithms.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So,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have used decision tree algorithm.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7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F2D9-E878-4C0E-9480-34F15F66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870" y="946778"/>
            <a:ext cx="8911687" cy="128089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Contents-</a:t>
            </a:r>
            <a:endParaRPr lang="en-IN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F097A-41B8-4CFC-BFB7-B2B606F34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157" y="2133600"/>
            <a:ext cx="8915400" cy="3777622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647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7320-583B-4457-80EA-D69D0CCD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313" y="852710"/>
            <a:ext cx="8911687" cy="1280890"/>
          </a:xfrm>
        </p:spPr>
        <p:txBody>
          <a:bodyPr/>
          <a:lstStyle/>
          <a:p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9D15F2-B576-43B5-BADA-70329D0D63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28" y="1682379"/>
            <a:ext cx="7765066" cy="377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B1B31-BA45-83D3-0CB7-F20D844FFF32}"/>
              </a:ext>
            </a:extLst>
          </p:cNvPr>
          <p:cNvSpPr txBox="1"/>
          <p:nvPr/>
        </p:nvSpPr>
        <p:spPr>
          <a:xfrm>
            <a:off x="4835614" y="565608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Output Screen for Prediction page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7E9FD-7825-4A07-8553-EC2A5B64B1B5}"/>
              </a:ext>
            </a:extLst>
          </p:cNvPr>
          <p:cNvSpPr txBox="1"/>
          <p:nvPr/>
        </p:nvSpPr>
        <p:spPr>
          <a:xfrm>
            <a:off x="2970228" y="80587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OUTPUT SCREENS</a:t>
            </a:r>
            <a:endParaRPr lang="en-IN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0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15728-C761-47D9-ACEC-3251AFBE0A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14" y="1608612"/>
            <a:ext cx="7322970" cy="3854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FD68F-D5CA-B7D3-3C7B-7D82D3B6056E}"/>
              </a:ext>
            </a:extLst>
          </p:cNvPr>
          <p:cNvSpPr txBox="1"/>
          <p:nvPr/>
        </p:nvSpPr>
        <p:spPr>
          <a:xfrm>
            <a:off x="4016215" y="560330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Output screen for output of the cab fare prediction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950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12B98E-F346-4DEC-A7E6-9C651EAB26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84" y="1432955"/>
            <a:ext cx="7065818" cy="4100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5A70B0-441F-5A6E-9226-9A13A55E7539}"/>
              </a:ext>
            </a:extLst>
          </p:cNvPr>
          <p:cNvSpPr txBox="1"/>
          <p:nvPr/>
        </p:nvSpPr>
        <p:spPr>
          <a:xfrm>
            <a:off x="4016215" y="560330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 screen when distance is negative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49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0CC9-7BAA-434B-BC40-5E4746CB0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538" y="5543412"/>
            <a:ext cx="7142923" cy="63210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	Fig: Output screen for distance is empty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4118C5-9443-44F1-B54B-0DC1197CA7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40" y="1314588"/>
            <a:ext cx="749492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9C63-FC95-4C62-9D04-6A4BEC0D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524" y="5408145"/>
            <a:ext cx="8911687" cy="1280890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Fig: Output screen for Contact Us page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1DC3AF-B3F2-4503-BC29-7AF5488B7E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24" y="1261579"/>
            <a:ext cx="854648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3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C6B1-1F62-45B0-8C5C-07DC0AF5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186" y="5156353"/>
            <a:ext cx="8911687" cy="1280890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Fig: Output screen for about page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50513-09A3-4FA9-9169-A5BB217236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801" y="1338469"/>
            <a:ext cx="6957390" cy="3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2288125" y="916210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Conclusion-</a:t>
            </a:r>
            <a:endParaRPr lang="en-IN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48614" name="TextBox 3"/>
          <p:cNvSpPr txBox="1"/>
          <p:nvPr/>
        </p:nvSpPr>
        <p:spPr>
          <a:xfrm>
            <a:off x="2400300" y="1727200"/>
            <a:ext cx="9207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the fare which we predicted depends on different factors as we have seen till now.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for getting more accurate results, we should make sure that we do every task with utmost perfection.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used an algorithm Which is Decision tree so that we can predict results accurately.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cab fare can be used in the automobile industry.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this research work is to foresee the cab fare.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the predicting the cab fare we have achieved the objective of our research work.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3235187" y="2279951"/>
            <a:ext cx="668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THANK YOU</a:t>
            </a:r>
            <a:endParaRPr lang="en-IN" sz="8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2454379" y="617182"/>
            <a:ext cx="8911687" cy="827305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>
          <a:xfrm>
            <a:off x="2450666" y="1444487"/>
            <a:ext cx="8915400" cy="483403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of the project is for predicting the longer-term events predictive analysis use data which is an archive.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industries use predictive analytics for making an accurate forecast like giving the amount of fare for the ride within the city.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resource planning are enabled by forecast as an example cab fare can be predicted more accurately.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 of factors are taken into consideration for a cab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company.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work tries to know the patterns and use different methods for fare prediction.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work is developed for predicting the cab fare amount within a certain city.</a:t>
            </a: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work involves different steps like training, testing by using different variables like pickup, drop-off, location for predicting cab fare.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1996025" y="649510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REQUIRMENTS-</a:t>
            </a:r>
            <a:endParaRPr lang="en-IN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3" name="TextBox 3"/>
          <p:cNvSpPr txBox="1"/>
          <p:nvPr/>
        </p:nvSpPr>
        <p:spPr>
          <a:xfrm>
            <a:off x="2146300" y="1674167"/>
            <a:ext cx="75438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Requirements-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Processor      :    Intel(R) Core™2 i7-5500U CPU @2.50GHz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RAM             :    8GB(gigabyte)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System Type :   64-bit operating system, x64-based processor</a:t>
            </a:r>
          </a:p>
          <a:p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Requirements-</a:t>
            </a:r>
          </a:p>
          <a:p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IN" dirty="0"/>
              <a:t>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       :   Any Latest browser like Chrome Operating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System          :  Windows 10 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Language      :   Python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Platform        :  Google COLAB</a:t>
            </a:r>
            <a:br>
              <a:rPr lang="en-IN" sz="2000" dirty="0"/>
            </a:br>
            <a:r>
              <a:rPr lang="en-IN" sz="2000" dirty="0"/>
              <a:t>        </a:t>
            </a:r>
            <a:br>
              <a:rPr lang="en-IN" sz="2000" dirty="0"/>
            </a:br>
            <a:endParaRPr lang="en-IN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2413001" y="624110"/>
            <a:ext cx="9091612" cy="1280890"/>
          </a:xfrm>
        </p:spPr>
        <p:txBody>
          <a:bodyPr>
            <a:normAutofit/>
          </a:bodyPr>
          <a:lstStyle/>
          <a:p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SYSTEM-</a:t>
            </a:r>
            <a:endParaRPr lang="en-IN" sz="28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5" name="Content Placeholder 2"/>
          <p:cNvSpPr>
            <a:spLocks noGrp="1"/>
          </p:cNvSpPr>
          <p:nvPr>
            <p:ph idx="1"/>
          </p:nvPr>
        </p:nvSpPr>
        <p:spPr>
          <a:xfrm>
            <a:off x="2457451" y="1727200"/>
            <a:ext cx="9002712" cy="432889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major problems of travel, and transportation is solved by cab ride sharing.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 recent report most passengers approved of cab ride share.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ways  passengers use ride sharing are by booking a ride on an app, or by taking ride sharing services offline through a cab.</a:t>
            </a:r>
          </a:p>
          <a:p>
            <a:pPr marL="0" indent="0" algn="just">
              <a:buNone/>
            </a:pP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SYSTEM-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looks for routes while satisfying certain travel conditions.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route here refers to the frequency of re-routing or transferring needs come up for a cab driver.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in growing market in sub urban areas where predicting cab fares are not available.</a:t>
            </a:r>
          </a:p>
          <a:p>
            <a:pPr algn="just"/>
            <a:endParaRPr lang="en-I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solidFill>
                <a:schemeClr val="bg2">
                  <a:lumMod val="2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solidFill>
                <a:schemeClr val="bg2">
                  <a:lumMod val="2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7C13-BCA0-44DE-B2E9-16AA7E1ED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375" y="1540189"/>
            <a:ext cx="8915400" cy="4320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 for the project is explained on 7 steps: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System Architecture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Raw Data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Importing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Data Visualization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Testing Data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Algorithm 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Output Screens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3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F151-1E1B-43BE-8B0E-34B40B1A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28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5D667A-FAA1-4C6D-BAE4-BB9E1DEC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8"/>
          <a:stretch>
            <a:fillRect/>
          </a:stretch>
        </p:blipFill>
        <p:spPr>
          <a:xfrm>
            <a:off x="2909040" y="1905000"/>
            <a:ext cx="6690035" cy="3893129"/>
          </a:xfrm>
        </p:spPr>
      </p:pic>
    </p:spTree>
    <p:extLst>
      <p:ext uri="{BB962C8B-B14F-4D97-AF65-F5344CB8AC3E}">
        <p14:creationId xmlns:p14="http://schemas.microsoft.com/office/powerpoint/2010/main" val="236428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42E9-096C-4B3F-9D59-25CE839D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040" y="884926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DATA SET</a:t>
            </a:r>
            <a:endParaRPr lang="en-IN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5DDEAA-28AF-4868-BBA5-3A88C02765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3726" y="1972289"/>
            <a:ext cx="7133561" cy="380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19577-42A7-43DE-8745-D8AB63CF447E}"/>
              </a:ext>
            </a:extLst>
          </p:cNvPr>
          <p:cNvSpPr txBox="1"/>
          <p:nvPr/>
        </p:nvSpPr>
        <p:spPr>
          <a:xfrm>
            <a:off x="9213273" y="2165816"/>
            <a:ext cx="2667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are: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1.fare_amount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2.Pickup_datetime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3.pickup_longitude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4.pickup_latitude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5.dropoff_longitude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6.dropoff_latitude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7.Passenger_count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41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266FB-75A5-49EE-BFDF-DFFC7FC88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983" y="610382"/>
            <a:ext cx="7752522" cy="48729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32E8C-F8B9-DDF5-8C0C-F5525951860D}"/>
              </a:ext>
            </a:extLst>
          </p:cNvPr>
          <p:cNvSpPr txBox="1"/>
          <p:nvPr/>
        </p:nvSpPr>
        <p:spPr>
          <a:xfrm>
            <a:off x="4751334" y="5878286"/>
            <a:ext cx="31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: Importing library modules</a:t>
            </a:r>
          </a:p>
        </p:txBody>
      </p:sp>
    </p:spTree>
    <p:extLst>
      <p:ext uri="{BB962C8B-B14F-4D97-AF65-F5344CB8AC3E}">
        <p14:creationId xmlns:p14="http://schemas.microsoft.com/office/powerpoint/2010/main" val="7211066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796</Words>
  <Application>Microsoft Office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Times New Roman</vt:lpstr>
      <vt:lpstr>Wingdings 3</vt:lpstr>
      <vt:lpstr>Wisp</vt:lpstr>
      <vt:lpstr>PowerPoint Presentation</vt:lpstr>
      <vt:lpstr>Contents-</vt:lpstr>
      <vt:lpstr>ABSTRACT-</vt:lpstr>
      <vt:lpstr> REQUIRMENTS-</vt:lpstr>
      <vt:lpstr> EXISTING SYSTEM-</vt:lpstr>
      <vt:lpstr>PowerPoint Presentation</vt:lpstr>
      <vt:lpstr>SYSTEM ARCHITECTURE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Calculating Distance Between Latitude and Longitude</vt:lpstr>
      <vt:lpstr>PowerPoint Presentation</vt:lpstr>
      <vt:lpstr>PowerPoint Presentation</vt:lpstr>
      <vt:lpstr>Decision tree algorithm-</vt:lpstr>
      <vt:lpstr>PowerPoint Presentation</vt:lpstr>
      <vt:lpstr> </vt:lpstr>
      <vt:lpstr>PowerPoint Presentation</vt:lpstr>
      <vt:lpstr>PowerPoint Presentation</vt:lpstr>
      <vt:lpstr>     Fig: Output screen for distance is empty</vt:lpstr>
      <vt:lpstr>Fig: Output screen for Contact Us page</vt:lpstr>
      <vt:lpstr>Fig: Output screen for about page </vt:lpstr>
      <vt:lpstr>Conclusion-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sushma priyanka</dc:creator>
  <cp:lastModifiedBy>sushma priyanka</cp:lastModifiedBy>
  <cp:revision>5</cp:revision>
  <dcterms:created xsi:type="dcterms:W3CDTF">2023-01-09T06:14:52Z</dcterms:created>
  <dcterms:modified xsi:type="dcterms:W3CDTF">2023-02-24T18:08:47Z</dcterms:modified>
</cp:coreProperties>
</file>